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8440" y="1776240"/>
            <a:ext cx="7123584" cy="1515533"/>
          </a:xfrm>
        </p:spPr>
        <p:txBody>
          <a:bodyPr/>
          <a:lstStyle/>
          <a:p>
            <a:r>
              <a:rPr lang="ru-RU" sz="3200" dirty="0" smtClean="0"/>
              <a:t>Животноводческий комплекс молочного направления</a:t>
            </a:r>
            <a:br>
              <a:rPr lang="ru-RU" sz="3200" dirty="0" smtClean="0"/>
            </a:br>
            <a:r>
              <a:rPr lang="ru-RU" sz="3200" dirty="0" smtClean="0"/>
              <a:t> на 800 дойных коров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Ивановская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1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1" y="1483473"/>
            <a:ext cx="10058400" cy="4832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30061" y="1021808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Вид силосных траншей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647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62" y="1169031"/>
            <a:ext cx="9184110" cy="515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6162" y="707366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Общий вид 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70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86" y="1143152"/>
            <a:ext cx="9198927" cy="5167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49586" y="681487"/>
            <a:ext cx="189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Общий вид 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683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04" y="1367440"/>
            <a:ext cx="9614055" cy="493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42204" y="905775"/>
            <a:ext cx="1994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Коровник №1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4189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81" y="1242350"/>
            <a:ext cx="7483699" cy="499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75781" y="780685"/>
            <a:ext cx="3196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Вид коровника изнутри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7896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49" y="1176209"/>
            <a:ext cx="7518205" cy="501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32649" y="714544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Соединительная галерея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597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9079" y="765442"/>
            <a:ext cx="33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Преддоильная</a:t>
            </a:r>
            <a:r>
              <a:rPr lang="ru-RU" sz="2400" dirty="0" smtClean="0"/>
              <a:t> площадка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1227107"/>
            <a:ext cx="6794740" cy="5096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36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63" y="1138796"/>
            <a:ext cx="7742493" cy="516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72263" y="677131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Доильное оборудование </a:t>
            </a:r>
            <a:r>
              <a:rPr lang="en-US" sz="2400" dirty="0" err="1" smtClean="0"/>
              <a:t>Milkplan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421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07" y="1202067"/>
            <a:ext cx="7673481" cy="511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4407" y="740402"/>
            <a:ext cx="293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Родильное отделение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09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5" y="1186132"/>
            <a:ext cx="6837872" cy="512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03585" y="724467"/>
            <a:ext cx="370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Танки для хранения молока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322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856" y="1015124"/>
            <a:ext cx="7966779" cy="531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173856" y="553459"/>
            <a:ext cx="4067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Зона ветеринарной обработки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34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37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Животноводческий комплекс молочного направления  на 800 дойных коров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Животноводческий комплекс молочного направления  на 800 дойных коров</dc:title>
  <dc:creator>Golosov</dc:creator>
  <cp:lastModifiedBy>Golosov</cp:lastModifiedBy>
  <cp:revision>3</cp:revision>
  <dcterms:created xsi:type="dcterms:W3CDTF">2022-04-12T19:38:56Z</dcterms:created>
  <dcterms:modified xsi:type="dcterms:W3CDTF">2022-04-12T20:03:15Z</dcterms:modified>
</cp:coreProperties>
</file>